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CD51F-005E-42BD-B0CD-BDD3CB2FDA38}" type="datetimeFigureOut">
              <a:rPr lang="en-US" smtClean="0"/>
              <a:pPr/>
              <a:t>11/24/2017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D2372-0B26-4CB4-BFA3-A50DAED69AF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1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4.png"/><Relationship Id="rId10" Type="http://schemas.openxmlformats.org/officeDocument/2006/relationships/image" Target="../media/image23.jpeg"/><Relationship Id="rId4" Type="http://schemas.openxmlformats.org/officeDocument/2006/relationships/image" Target="../media/image12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00347" y="2967335"/>
            <a:ext cx="4160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WELCOME TO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304294-nyilvános-parkja-a-vár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209" y="0"/>
            <a:ext cx="9222209" cy="6858000"/>
          </a:xfrm>
          <a:prstGeom prst="rect">
            <a:avLst/>
          </a:prstGeom>
        </p:spPr>
      </p:pic>
      <p:pic>
        <p:nvPicPr>
          <p:cNvPr id="5" name="Picture 4" descr="1460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3857628"/>
            <a:ext cx="2500306" cy="2500306"/>
          </a:xfrm>
          <a:prstGeom prst="rect">
            <a:avLst/>
          </a:prstGeom>
        </p:spPr>
      </p:pic>
      <p:pic>
        <p:nvPicPr>
          <p:cNvPr id="7" name="Picture 6" descr="red_purse16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5429264"/>
            <a:ext cx="1000132" cy="1000132"/>
          </a:xfrm>
          <a:prstGeom prst="rect">
            <a:avLst/>
          </a:prstGeom>
        </p:spPr>
      </p:pic>
      <p:pic>
        <p:nvPicPr>
          <p:cNvPr id="8" name="Picture 7" descr="40328-200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29132"/>
            <a:ext cx="2500298" cy="2500298"/>
          </a:xfrm>
          <a:prstGeom prst="rect">
            <a:avLst/>
          </a:prstGeom>
        </p:spPr>
      </p:pic>
      <p:pic>
        <p:nvPicPr>
          <p:cNvPr id="9" name="Picture 8" descr="1016855-2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4" y="4143380"/>
            <a:ext cx="2539683" cy="2539683"/>
          </a:xfrm>
          <a:prstGeom prst="rect">
            <a:avLst/>
          </a:prstGeom>
        </p:spPr>
      </p:pic>
      <p:pic>
        <p:nvPicPr>
          <p:cNvPr id="11" name="Picture 10" descr="baby-crying-2-m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04" y="3714752"/>
            <a:ext cx="1351652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304294-nyilvános-parkja-a-vár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209" y="0"/>
            <a:ext cx="9222209" cy="6858000"/>
          </a:xfrm>
          <a:prstGeom prst="rect">
            <a:avLst/>
          </a:prstGeom>
        </p:spPr>
      </p:pic>
      <p:pic>
        <p:nvPicPr>
          <p:cNvPr id="5" name="Picture 4" descr="1460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3857628"/>
            <a:ext cx="2500306" cy="2500306"/>
          </a:xfrm>
          <a:prstGeom prst="rect">
            <a:avLst/>
          </a:prstGeom>
        </p:spPr>
      </p:pic>
      <p:pic>
        <p:nvPicPr>
          <p:cNvPr id="11" name="Picture 10" descr="cloud-icon-set-vector-illustration-3521252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3544769"/>
            <a:ext cx="357190" cy="289422"/>
          </a:xfrm>
          <a:prstGeom prst="rect">
            <a:avLst/>
          </a:prstGeom>
        </p:spPr>
      </p:pic>
      <p:pic>
        <p:nvPicPr>
          <p:cNvPr id="12" name="Picture 11" descr="cloud-icon-set-vector-illustration-352125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2826718"/>
            <a:ext cx="1143008" cy="888034"/>
          </a:xfrm>
          <a:prstGeom prst="rect">
            <a:avLst/>
          </a:prstGeom>
        </p:spPr>
      </p:pic>
      <p:pic>
        <p:nvPicPr>
          <p:cNvPr id="13" name="Picture 12" descr="cloud-icon-set-vector-illustration-352125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749" y="571480"/>
            <a:ext cx="3741565" cy="25717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00166" y="1357298"/>
            <a:ext cx="30003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POLICE STATION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" name="Picture 14" descr="Mobile_Ic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2788" y="3256889"/>
            <a:ext cx="3250794" cy="3250794"/>
          </a:xfrm>
          <a:prstGeom prst="rect">
            <a:avLst/>
          </a:prstGeom>
        </p:spPr>
      </p:pic>
      <p:pic>
        <p:nvPicPr>
          <p:cNvPr id="16" name="Picture 15" descr="Mobile_Ic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694" y="785794"/>
            <a:ext cx="3250794" cy="3250794"/>
          </a:xfrm>
          <a:prstGeom prst="rect">
            <a:avLst/>
          </a:prstGeom>
        </p:spPr>
      </p:pic>
      <p:pic>
        <p:nvPicPr>
          <p:cNvPr id="17" name="Picture 16" descr="click han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7120" y="2071678"/>
            <a:ext cx="3436880" cy="2500330"/>
          </a:xfrm>
          <a:prstGeom prst="rect">
            <a:avLst/>
          </a:prstGeom>
        </p:spPr>
      </p:pic>
      <p:pic>
        <p:nvPicPr>
          <p:cNvPr id="19" name="Picture 18" descr="new_seo-10-51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2198" y="1643050"/>
            <a:ext cx="2581276" cy="2581276"/>
          </a:xfrm>
          <a:prstGeom prst="rect">
            <a:avLst/>
          </a:prstGeom>
        </p:spPr>
      </p:pic>
      <p:pic>
        <p:nvPicPr>
          <p:cNvPr id="20" name="Picture 19" descr="smartphone_318-3344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9550" y="0"/>
            <a:ext cx="4031539" cy="6858000"/>
          </a:xfrm>
          <a:prstGeom prst="rect">
            <a:avLst/>
          </a:prstGeom>
        </p:spPr>
      </p:pic>
      <p:pic>
        <p:nvPicPr>
          <p:cNvPr id="21" name="Picture 20" descr="police station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Picture 21" descr="146008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-1285356" y="5572644"/>
            <a:ext cx="1285356" cy="1285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185 L 0.45677 -0.3899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0"/>
                            </p:stCondLst>
                            <p:childTnLst>
                              <p:par>
                                <p:cTn id="4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73 -0.01758 L 0.5625 -0.30065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positphotos_30679131-stock-illustration-people-in-a-city-p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ga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2500306"/>
            <a:ext cx="4000504" cy="4357694"/>
          </a:xfrm>
          <a:prstGeom prst="rect">
            <a:avLst/>
          </a:prstGeom>
        </p:spPr>
      </p:pic>
      <p:pic>
        <p:nvPicPr>
          <p:cNvPr id="8" name="Picture 7" descr="Mobile_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3214686"/>
            <a:ext cx="3250794" cy="3250794"/>
          </a:xfrm>
          <a:prstGeom prst="rect">
            <a:avLst/>
          </a:prstGeom>
        </p:spPr>
      </p:pic>
      <p:pic>
        <p:nvPicPr>
          <p:cNvPr id="10" name="Picture 9" descr="new_seo-10-5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74" y="4357670"/>
            <a:ext cx="2500330" cy="2500330"/>
          </a:xfrm>
          <a:prstGeom prst="rect">
            <a:avLst/>
          </a:prstGeom>
        </p:spPr>
      </p:pic>
      <p:pic>
        <p:nvPicPr>
          <p:cNvPr id="11" name="Picture 10" descr="SMS-bubble-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000164" y="-375232"/>
            <a:ext cx="750464" cy="750464"/>
          </a:xfrm>
          <a:prstGeom prst="rect">
            <a:avLst/>
          </a:prstGeom>
        </p:spPr>
      </p:pic>
      <p:pic>
        <p:nvPicPr>
          <p:cNvPr id="12" name="Picture 11" descr="police statio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9186719" cy="6858000"/>
          </a:xfrm>
          <a:prstGeom prst="rect">
            <a:avLst/>
          </a:prstGeom>
        </p:spPr>
      </p:pic>
      <p:pic>
        <p:nvPicPr>
          <p:cNvPr id="15" name="Picture 14" descr="SMS-bubble-icon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00496" y="3286124"/>
            <a:ext cx="1214446" cy="1214446"/>
          </a:xfrm>
          <a:prstGeom prst="rect">
            <a:avLst/>
          </a:prstGeom>
        </p:spPr>
      </p:pic>
      <p:pic>
        <p:nvPicPr>
          <p:cNvPr id="16" name="Picture 15" descr="side_view_police_car_1206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4103">
            <a:off x="-3649265" y="3956747"/>
            <a:ext cx="3771765" cy="2549948"/>
          </a:xfrm>
          <a:prstGeom prst="rect">
            <a:avLst/>
          </a:prstGeom>
        </p:spPr>
      </p:pic>
      <p:pic>
        <p:nvPicPr>
          <p:cNvPr id="21" name="Picture 20" descr="crowb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2" y="-24"/>
            <a:ext cx="9144000" cy="6858000"/>
          </a:xfrm>
          <a:prstGeom prst="rect">
            <a:avLst/>
          </a:prstGeom>
        </p:spPr>
      </p:pic>
      <p:pic>
        <p:nvPicPr>
          <p:cNvPr id="22" name="Picture 21" descr="new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85784" y="2071678"/>
            <a:ext cx="6984127" cy="6100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511 0.74399 C 0.82205 0.58765 0.77899 0.43131 0.6375 0.30735 C 0.49601 0.1834 0.14392 0.06105 0.01597 0 C -0.11198 -0.06105 -0.1059 -0.04949 -0.13021 -0.05944 " pathEditMode="relative" ptsTypes="aa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6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66 -0.01064 L -2.5E-6 7.51445E-7 " pathEditMode="relative" ptsTypes="AA">
                                      <p:cBhvr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714356"/>
            <a:ext cx="1650794" cy="1485714"/>
          </a:xfrm>
          <a:prstGeom prst="rect">
            <a:avLst/>
          </a:prstGeom>
        </p:spPr>
      </p:pic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428868"/>
            <a:ext cx="3276191" cy="1219048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714752"/>
            <a:ext cx="3530084" cy="1071570"/>
          </a:xfrm>
          <a:prstGeom prst="rect">
            <a:avLst/>
          </a:prstGeom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304294-nyilvános-parkja-a-vár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4714876" cy="4681542"/>
          </a:xfrm>
          <a:prstGeom prst="rect">
            <a:avLst/>
          </a:prstGeom>
        </p:spPr>
      </p:pic>
      <p:pic>
        <p:nvPicPr>
          <p:cNvPr id="5" name="Picture 4" descr="1460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84" y="3786190"/>
            <a:ext cx="1714248" cy="1714248"/>
          </a:xfrm>
          <a:prstGeom prst="rect">
            <a:avLst/>
          </a:prstGeom>
        </p:spPr>
      </p:pic>
      <p:pic>
        <p:nvPicPr>
          <p:cNvPr id="6" name="Picture 5" descr="PNGPIX-COM-Bomb-PNG-Transparent-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4214818"/>
            <a:ext cx="2132983" cy="1500198"/>
          </a:xfrm>
          <a:prstGeom prst="rect">
            <a:avLst/>
          </a:prstGeom>
        </p:spPr>
      </p:pic>
      <p:pic>
        <p:nvPicPr>
          <p:cNvPr id="7" name="Picture 6" descr="Mobile_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4346" y="2500306"/>
            <a:ext cx="3250794" cy="3250794"/>
          </a:xfrm>
          <a:prstGeom prst="rect">
            <a:avLst/>
          </a:prstGeom>
        </p:spPr>
      </p:pic>
      <p:pic>
        <p:nvPicPr>
          <p:cNvPr id="8" name="Picture 7" descr="new_seo-10-51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3786190"/>
            <a:ext cx="1928826" cy="1928826"/>
          </a:xfrm>
          <a:prstGeom prst="rect">
            <a:avLst/>
          </a:prstGeom>
        </p:spPr>
      </p:pic>
      <p:pic>
        <p:nvPicPr>
          <p:cNvPr id="10" name="Picture 9" descr="police statio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6" y="1071545"/>
            <a:ext cx="4429124" cy="4714909"/>
          </a:xfrm>
          <a:prstGeom prst="rect">
            <a:avLst/>
          </a:prstGeom>
        </p:spPr>
      </p:pic>
      <p:pic>
        <p:nvPicPr>
          <p:cNvPr id="11" name="Picture 10" descr="160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15140" y="3500414"/>
            <a:ext cx="500066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816 0.03724 C -0.66076 -0.03261 -0.66319 -0.10222 -0.65225 -0.17183 C -0.64114 -0.24167 -0.61562 -0.33117 -0.59132 -0.38089 C -0.56684 -0.43062 -0.55156 -0.44681 -0.50642 -0.47016 C -0.46128 -0.49352 -0.38194 -0.5185 -0.32048 -0.52081 C -0.25903 -0.52289 -0.18333 -0.50902 -0.13785 -0.48427 C -0.09184 -0.45952 -0.06684 -0.40425 -0.04531 -0.37257 C -0.02396 -0.34112 -0.021 -0.32955 -0.00955 -0.29556 C 0.00191 -0.26133 0.01858 -0.20467 0.02309 -0.16767 C 0.02778 -0.13089 0.02101 -0.10152 0.01736 -0.0747 C 0.01354 -0.04764 0.00347 -0.01688 0.00087 -0.00555 " pathEditMode="relative" rAng="0" ptsTypes="aaaaaaaaaaA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" y="-2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</Words>
  <Application>Microsoft Office PowerPoint</Application>
  <PresentationFormat>On-screen Show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swad</dc:creator>
  <cp:lastModifiedBy>swad</cp:lastModifiedBy>
  <cp:revision>34</cp:revision>
  <dcterms:created xsi:type="dcterms:W3CDTF">2017-11-24T12:49:29Z</dcterms:created>
  <dcterms:modified xsi:type="dcterms:W3CDTF">2017-11-24T16:31:53Z</dcterms:modified>
</cp:coreProperties>
</file>